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nl-NL"/>
              <a:t>Klik om de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nl-NL"/>
              <a:t>Klik om de stijl te bewerken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8C79C5D-2A6F-F04D-97DA-BEF2467B64E4}" type="datetimeFigureOut">
              <a:rPr lang="en-US" dirty="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nl-NL"/>
              <a:t>Klik om de stijl te bewerken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nl-NL"/>
              <a:t>Tekststijl van het model bewerken</a:t>
            </a:r>
          </a:p>
        </p:txBody>
      </p:sp>
      <p:sp>
        <p:nvSpPr>
          <p:cNvPr id="4" name="Date Placeholder 3"/>
          <p:cNvSpPr>
            <a:spLocks noGrp="1"/>
          </p:cNvSpPr>
          <p:nvPr>
            <p:ph type="dt" sz="half" idx="10"/>
          </p:nvPr>
        </p:nvSpPr>
        <p:spPr/>
        <p:txBody>
          <a:bodyPr/>
          <a:lstStyle/>
          <a:p>
            <a:fld id="{8DFA1846-DA80-1C48-A609-854EA85C59AD}"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nl-NL"/>
              <a:t>Klik om de stijl te bewerken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nl-NL"/>
              <a:t>Tekststijl van het model bewerken</a:t>
            </a:r>
          </a:p>
        </p:txBody>
      </p:sp>
      <p:sp>
        <p:nvSpPr>
          <p:cNvPr id="2" name="Date Placeholder 1"/>
          <p:cNvSpPr>
            <a:spLocks noGrp="1"/>
          </p:cNvSpPr>
          <p:nvPr>
            <p:ph type="dt" sz="half" idx="10"/>
          </p:nvPr>
        </p:nvSpPr>
        <p:spPr/>
        <p:txBody>
          <a:bodyPr/>
          <a:lstStyle/>
          <a:p>
            <a:fld id="{FBF54567-0DE4-3F47-BF90-CB84690072F9}" type="datetimeFigureOut">
              <a:rPr lang="en-US" dirty="0"/>
              <a:pPr/>
              <a:t>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nl-NL"/>
              <a:t>Klik om de stijl te bewerken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nl-NL"/>
              <a:t>Klik om de stijl te bewerken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DFA1846-DA80-1C48-A609-854EA85C59AD}"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nl-NL"/>
              <a:t>Klik om de stijl te bewerken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0DF5E60-9974-AC48-9591-99C2BB44B7CF}" type="datetimeFigureOut">
              <a:rPr lang="en-US" dirty="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nl-NL"/>
              <a:t>Klik om de stijl te bewerken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12/5/2017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nl-NL"/>
              <a:t>Klik om de stijl te bewerken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12/5/2017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1EAEB-B8A1-4906-8746-7FDCEB3E6395}"/>
              </a:ext>
            </a:extLst>
          </p:cNvPr>
          <p:cNvSpPr>
            <a:spLocks noGrp="1"/>
          </p:cNvSpPr>
          <p:nvPr>
            <p:ph type="ctrTitle"/>
          </p:nvPr>
        </p:nvSpPr>
        <p:spPr/>
        <p:txBody>
          <a:bodyPr/>
          <a:lstStyle/>
          <a:p>
            <a:r>
              <a:rPr lang="nl-NL" dirty="0"/>
              <a:t>Schaap &amp; geit</a:t>
            </a:r>
          </a:p>
        </p:txBody>
      </p:sp>
      <p:sp>
        <p:nvSpPr>
          <p:cNvPr id="3" name="Ondertitel 2">
            <a:extLst>
              <a:ext uri="{FF2B5EF4-FFF2-40B4-BE49-F238E27FC236}">
                <a16:creationId xmlns:a16="http://schemas.microsoft.com/office/drawing/2014/main" id="{A7C11024-7E39-43DC-B029-7B5E64D88146}"/>
              </a:ext>
            </a:extLst>
          </p:cNvPr>
          <p:cNvSpPr>
            <a:spLocks noGrp="1"/>
          </p:cNvSpPr>
          <p:nvPr>
            <p:ph type="subTitle" idx="1"/>
          </p:nvPr>
        </p:nvSpPr>
        <p:spPr/>
        <p:txBody>
          <a:bodyPr/>
          <a:lstStyle/>
          <a:p>
            <a:endParaRPr lang="nl-NL"/>
          </a:p>
        </p:txBody>
      </p:sp>
      <p:pic>
        <p:nvPicPr>
          <p:cNvPr id="4" name="Afbeelding 3">
            <a:extLst>
              <a:ext uri="{FF2B5EF4-FFF2-40B4-BE49-F238E27FC236}">
                <a16:creationId xmlns:a16="http://schemas.microsoft.com/office/drawing/2014/main" id="{3F77E8E2-8D46-4C20-B4D6-C500C402F263}"/>
              </a:ext>
            </a:extLst>
          </p:cNvPr>
          <p:cNvPicPr>
            <a:picLocks noChangeAspect="1"/>
          </p:cNvPicPr>
          <p:nvPr/>
        </p:nvPicPr>
        <p:blipFill>
          <a:blip r:embed="rId2"/>
          <a:stretch>
            <a:fillRect/>
          </a:stretch>
        </p:blipFill>
        <p:spPr>
          <a:xfrm>
            <a:off x="6723968" y="2530632"/>
            <a:ext cx="4996375" cy="3185189"/>
          </a:xfrm>
          <a:prstGeom prst="rect">
            <a:avLst/>
          </a:prstGeom>
        </p:spPr>
      </p:pic>
      <p:pic>
        <p:nvPicPr>
          <p:cNvPr id="5" name="Afbeelding 4">
            <a:extLst>
              <a:ext uri="{FF2B5EF4-FFF2-40B4-BE49-F238E27FC236}">
                <a16:creationId xmlns:a16="http://schemas.microsoft.com/office/drawing/2014/main" id="{95F678F5-6467-42E2-AAAB-2FE4DB6115EF}"/>
              </a:ext>
            </a:extLst>
          </p:cNvPr>
          <p:cNvPicPr>
            <a:picLocks noChangeAspect="1"/>
          </p:cNvPicPr>
          <p:nvPr/>
        </p:nvPicPr>
        <p:blipFill>
          <a:blip r:embed="rId3"/>
          <a:stretch>
            <a:fillRect/>
          </a:stretch>
        </p:blipFill>
        <p:spPr>
          <a:xfrm>
            <a:off x="1867621" y="860768"/>
            <a:ext cx="4024200" cy="2307102"/>
          </a:xfrm>
          <a:prstGeom prst="rect">
            <a:avLst/>
          </a:prstGeom>
        </p:spPr>
      </p:pic>
    </p:spTree>
    <p:extLst>
      <p:ext uri="{BB962C8B-B14F-4D97-AF65-F5344CB8AC3E}">
        <p14:creationId xmlns:p14="http://schemas.microsoft.com/office/powerpoint/2010/main" val="248466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1079A-EDC6-4305-B924-0C920DF38F03}"/>
              </a:ext>
            </a:extLst>
          </p:cNvPr>
          <p:cNvSpPr>
            <a:spLocks noGrp="1"/>
          </p:cNvSpPr>
          <p:nvPr>
            <p:ph type="title"/>
          </p:nvPr>
        </p:nvSpPr>
        <p:spPr/>
        <p:txBody>
          <a:bodyPr/>
          <a:lstStyle/>
          <a:p>
            <a:r>
              <a:rPr lang="nl-NL" dirty="0"/>
              <a:t>Gebit</a:t>
            </a:r>
          </a:p>
        </p:txBody>
      </p:sp>
      <p:sp>
        <p:nvSpPr>
          <p:cNvPr id="3" name="Tijdelijke aanduiding voor inhoud 2">
            <a:extLst>
              <a:ext uri="{FF2B5EF4-FFF2-40B4-BE49-F238E27FC236}">
                <a16:creationId xmlns:a16="http://schemas.microsoft.com/office/drawing/2014/main" id="{EF221828-ABB6-4BCD-A787-E7498AFB0C9C}"/>
              </a:ext>
            </a:extLst>
          </p:cNvPr>
          <p:cNvSpPr>
            <a:spLocks noGrp="1"/>
          </p:cNvSpPr>
          <p:nvPr>
            <p:ph idx="1"/>
          </p:nvPr>
        </p:nvSpPr>
        <p:spPr/>
        <p:txBody>
          <a:bodyPr/>
          <a:lstStyle/>
          <a:p>
            <a:r>
              <a:rPr lang="nl-NL" dirty="0"/>
              <a:t>Geit</a:t>
            </a:r>
          </a:p>
          <a:p>
            <a:endParaRPr lang="nl-NL" dirty="0"/>
          </a:p>
          <a:p>
            <a:endParaRPr lang="nl-NL" dirty="0"/>
          </a:p>
          <a:p>
            <a:endParaRPr lang="nl-NL" dirty="0"/>
          </a:p>
          <a:p>
            <a:endParaRPr lang="nl-NL" dirty="0"/>
          </a:p>
          <a:p>
            <a:endParaRPr lang="nl-NL" dirty="0"/>
          </a:p>
          <a:p>
            <a:r>
              <a:rPr lang="nl-NL" dirty="0"/>
              <a:t>schaap</a:t>
            </a:r>
          </a:p>
        </p:txBody>
      </p:sp>
      <p:pic>
        <p:nvPicPr>
          <p:cNvPr id="4" name="Afbeelding 3">
            <a:extLst>
              <a:ext uri="{FF2B5EF4-FFF2-40B4-BE49-F238E27FC236}">
                <a16:creationId xmlns:a16="http://schemas.microsoft.com/office/drawing/2014/main" id="{BF65E4D3-2769-4F0D-BF2E-EC5F79FF6767}"/>
              </a:ext>
            </a:extLst>
          </p:cNvPr>
          <p:cNvPicPr>
            <a:picLocks noChangeAspect="1"/>
          </p:cNvPicPr>
          <p:nvPr/>
        </p:nvPicPr>
        <p:blipFill>
          <a:blip r:embed="rId2"/>
          <a:stretch>
            <a:fillRect/>
          </a:stretch>
        </p:blipFill>
        <p:spPr>
          <a:xfrm>
            <a:off x="6360576" y="829994"/>
            <a:ext cx="3949190" cy="5584874"/>
          </a:xfrm>
          <a:prstGeom prst="rect">
            <a:avLst/>
          </a:prstGeom>
        </p:spPr>
      </p:pic>
    </p:spTree>
    <p:extLst>
      <p:ext uri="{BB962C8B-B14F-4D97-AF65-F5344CB8AC3E}">
        <p14:creationId xmlns:p14="http://schemas.microsoft.com/office/powerpoint/2010/main" val="173119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3F52F-0BB6-4505-A5CB-76271ACECC58}"/>
              </a:ext>
            </a:extLst>
          </p:cNvPr>
          <p:cNvSpPr>
            <a:spLocks noGrp="1"/>
          </p:cNvSpPr>
          <p:nvPr>
            <p:ph type="title"/>
          </p:nvPr>
        </p:nvSpPr>
        <p:spPr/>
        <p:txBody>
          <a:bodyPr/>
          <a:lstStyle/>
          <a:p>
            <a:r>
              <a:rPr lang="nl-NL" dirty="0"/>
              <a:t>Van bek tot anus</a:t>
            </a:r>
          </a:p>
        </p:txBody>
      </p:sp>
      <p:sp>
        <p:nvSpPr>
          <p:cNvPr id="3" name="Tijdelijke aanduiding voor inhoud 2">
            <a:extLst>
              <a:ext uri="{FF2B5EF4-FFF2-40B4-BE49-F238E27FC236}">
                <a16:creationId xmlns:a16="http://schemas.microsoft.com/office/drawing/2014/main" id="{BED05CF7-3BE0-4C29-ABE7-B417A60B87A2}"/>
              </a:ext>
            </a:extLst>
          </p:cNvPr>
          <p:cNvSpPr>
            <a:spLocks noGrp="1"/>
          </p:cNvSpPr>
          <p:nvPr>
            <p:ph idx="1"/>
          </p:nvPr>
        </p:nvSpPr>
        <p:spPr/>
        <p:txBody>
          <a:bodyPr/>
          <a:lstStyle/>
          <a:p>
            <a:r>
              <a:rPr lang="nl-NL" dirty="0"/>
              <a:t>De bek: voedsel word ik kleine stukken gekauwd, mechanische vertering. Hier word ook speeksel bij toegevoegd. Vanuit de bek gaat het via de slokdarm naar de maag. </a:t>
            </a:r>
          </a:p>
          <a:p>
            <a:r>
              <a:rPr lang="nl-NL" dirty="0"/>
              <a:t>Maag: schapen en geiten hebben 4 magen, de pens, lebmaag, boekmaag en netmaag. De pens, boekmaag en netmaag zijn de zogenaamde voormagen. De lebmaag is de echt maag waar de maagzuren bij de brokken voedsel komen. Na de maag komt het in de darmen.</a:t>
            </a:r>
          </a:p>
          <a:p>
            <a:r>
              <a:rPr lang="nl-NL" dirty="0"/>
              <a:t>Darmen: De darmen zijn ongeveer 28 meter lang. De dunne darm kneed het voedsel en vermengt het met de verteringsenzymen. Na de dunne darm gaat het naar de blinde darm. Na de blinde darm gaat het naar dikke darm, in de dikke darm wordt het vocht uit het voedsel gehaald. Verder zijn er bacteriën die de resten van het voedsel verteren. </a:t>
            </a:r>
          </a:p>
          <a:p>
            <a:r>
              <a:rPr lang="nl-NL" dirty="0"/>
              <a:t>Anus: de anus is de uitgang naar buiten, hier komt de ontlasting uit. </a:t>
            </a:r>
          </a:p>
        </p:txBody>
      </p:sp>
    </p:spTree>
    <p:extLst>
      <p:ext uri="{BB962C8B-B14F-4D97-AF65-F5344CB8AC3E}">
        <p14:creationId xmlns:p14="http://schemas.microsoft.com/office/powerpoint/2010/main" val="382336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7159D-54EA-4BA3-875B-D5231C4C5369}"/>
              </a:ext>
            </a:extLst>
          </p:cNvPr>
          <p:cNvSpPr>
            <a:spLocks noGrp="1"/>
          </p:cNvSpPr>
          <p:nvPr>
            <p:ph type="title"/>
          </p:nvPr>
        </p:nvSpPr>
        <p:spPr/>
        <p:txBody>
          <a:bodyPr/>
          <a:lstStyle/>
          <a:p>
            <a:r>
              <a:rPr lang="nl-NL" dirty="0"/>
              <a:t>Mechanische en enzymatische vertering</a:t>
            </a:r>
          </a:p>
        </p:txBody>
      </p:sp>
      <p:sp>
        <p:nvSpPr>
          <p:cNvPr id="3" name="Tijdelijke aanduiding voor inhoud 2">
            <a:extLst>
              <a:ext uri="{FF2B5EF4-FFF2-40B4-BE49-F238E27FC236}">
                <a16:creationId xmlns:a16="http://schemas.microsoft.com/office/drawing/2014/main" id="{DD18EA33-065D-4C65-B570-2D33001BFED8}"/>
              </a:ext>
            </a:extLst>
          </p:cNvPr>
          <p:cNvSpPr>
            <a:spLocks noGrp="1"/>
          </p:cNvSpPr>
          <p:nvPr>
            <p:ph idx="1"/>
          </p:nvPr>
        </p:nvSpPr>
        <p:spPr/>
        <p:txBody>
          <a:bodyPr/>
          <a:lstStyle/>
          <a:p>
            <a:r>
              <a:rPr lang="nl-NL" dirty="0"/>
              <a:t>Mechanische vertering bestaat uit malende bewegingen van de tanden en tong en uit de peristaltische beweging van de darmen. </a:t>
            </a:r>
          </a:p>
          <a:p>
            <a:r>
              <a:rPr lang="nl-NL" dirty="0"/>
              <a:t>Enzymatische vertering komt voor in de maag. Vaak bij carnivoren, eiwitten oplossen uit het vlees. </a:t>
            </a:r>
          </a:p>
        </p:txBody>
      </p:sp>
    </p:spTree>
    <p:extLst>
      <p:ext uri="{BB962C8B-B14F-4D97-AF65-F5344CB8AC3E}">
        <p14:creationId xmlns:p14="http://schemas.microsoft.com/office/powerpoint/2010/main" val="16968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A674D-F9CF-4E4B-9393-7223DCC5CDAD}"/>
              </a:ext>
            </a:extLst>
          </p:cNvPr>
          <p:cNvSpPr>
            <a:spLocks noGrp="1"/>
          </p:cNvSpPr>
          <p:nvPr>
            <p:ph type="title"/>
          </p:nvPr>
        </p:nvSpPr>
        <p:spPr/>
        <p:txBody>
          <a:bodyPr/>
          <a:lstStyle/>
          <a:p>
            <a:r>
              <a:rPr lang="nl-NL" dirty="0"/>
              <a:t>Voederbehoefte/voeding </a:t>
            </a:r>
          </a:p>
        </p:txBody>
      </p:sp>
      <p:sp>
        <p:nvSpPr>
          <p:cNvPr id="3" name="Tijdelijke aanduiding voor inhoud 2">
            <a:extLst>
              <a:ext uri="{FF2B5EF4-FFF2-40B4-BE49-F238E27FC236}">
                <a16:creationId xmlns:a16="http://schemas.microsoft.com/office/drawing/2014/main" id="{83B0919B-545B-4343-B5C8-2E55177B36D3}"/>
              </a:ext>
            </a:extLst>
          </p:cNvPr>
          <p:cNvSpPr>
            <a:spLocks noGrp="1"/>
          </p:cNvSpPr>
          <p:nvPr>
            <p:ph idx="1"/>
          </p:nvPr>
        </p:nvSpPr>
        <p:spPr/>
        <p:txBody>
          <a:bodyPr/>
          <a:lstStyle/>
          <a:p>
            <a:r>
              <a:rPr lang="nl-NL" dirty="0"/>
              <a:t>Vers hooi, moet droog een schoon blijven</a:t>
            </a:r>
          </a:p>
          <a:p>
            <a:r>
              <a:rPr lang="nl-NL" dirty="0"/>
              <a:t>Bijvoeren in de winter, tenzij er genoeg gras in de wei staat</a:t>
            </a:r>
          </a:p>
          <a:p>
            <a:r>
              <a:rPr lang="nl-NL" dirty="0"/>
              <a:t>Twee keer per dag voeren, vaste voederplek of in stal</a:t>
            </a:r>
          </a:p>
          <a:p>
            <a:r>
              <a:rPr lang="nl-NL" dirty="0"/>
              <a:t>Geiten kun je geitenkorrel of geitenmuesli geven</a:t>
            </a:r>
          </a:p>
          <a:p>
            <a:r>
              <a:rPr lang="nl-NL" dirty="0"/>
              <a:t>Schapen hoef je geen brokken te geven alleen als ze drachtig of </a:t>
            </a:r>
            <a:r>
              <a:rPr lang="nl-NL" dirty="0" err="1"/>
              <a:t>zoogend</a:t>
            </a:r>
            <a:r>
              <a:rPr lang="nl-NL" dirty="0"/>
              <a:t> zijn.</a:t>
            </a:r>
          </a:p>
          <a:p>
            <a:r>
              <a:rPr lang="nl-NL" dirty="0"/>
              <a:t>Extra’s: boomschors, takken, bladeren, wortels, brood, groenafval, liksteen.</a:t>
            </a:r>
          </a:p>
          <a:p>
            <a:r>
              <a:rPr lang="nl-NL" dirty="0"/>
              <a:t>Voldoende water</a:t>
            </a:r>
          </a:p>
          <a:p>
            <a:r>
              <a:rPr lang="nl-NL" dirty="0"/>
              <a:t>Texelaars en </a:t>
            </a:r>
            <a:r>
              <a:rPr lang="nl-NL" dirty="0" err="1"/>
              <a:t>swifters</a:t>
            </a:r>
            <a:r>
              <a:rPr lang="nl-NL" dirty="0"/>
              <a:t> kunnen slecht tegen koper, hierop is al het schapen voer op afgesteld. </a:t>
            </a:r>
          </a:p>
          <a:p>
            <a:endParaRPr lang="nl-NL" dirty="0"/>
          </a:p>
        </p:txBody>
      </p:sp>
    </p:spTree>
    <p:extLst>
      <p:ext uri="{BB962C8B-B14F-4D97-AF65-F5344CB8AC3E}">
        <p14:creationId xmlns:p14="http://schemas.microsoft.com/office/powerpoint/2010/main" val="351481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BEC2A-4768-4D6B-A1FE-1A38B14CDAB0}"/>
              </a:ext>
            </a:extLst>
          </p:cNvPr>
          <p:cNvSpPr>
            <a:spLocks noGrp="1"/>
          </p:cNvSpPr>
          <p:nvPr>
            <p:ph type="title"/>
          </p:nvPr>
        </p:nvSpPr>
        <p:spPr/>
        <p:txBody>
          <a:bodyPr/>
          <a:lstStyle/>
          <a:p>
            <a:r>
              <a:rPr lang="nl-NL" dirty="0"/>
              <a:t>Foerageergedrag </a:t>
            </a:r>
          </a:p>
        </p:txBody>
      </p:sp>
      <p:sp>
        <p:nvSpPr>
          <p:cNvPr id="3" name="Tijdelijke aanduiding voor inhoud 2">
            <a:extLst>
              <a:ext uri="{FF2B5EF4-FFF2-40B4-BE49-F238E27FC236}">
                <a16:creationId xmlns:a16="http://schemas.microsoft.com/office/drawing/2014/main" id="{A8B72DF7-069C-46B6-AEBF-9697ECE00F40}"/>
              </a:ext>
            </a:extLst>
          </p:cNvPr>
          <p:cNvSpPr>
            <a:spLocks noGrp="1"/>
          </p:cNvSpPr>
          <p:nvPr>
            <p:ph idx="1"/>
          </p:nvPr>
        </p:nvSpPr>
        <p:spPr/>
        <p:txBody>
          <a:bodyPr/>
          <a:lstStyle/>
          <a:p>
            <a:r>
              <a:rPr lang="nl-NL" dirty="0"/>
              <a:t>Eten lopend</a:t>
            </a:r>
          </a:p>
          <a:p>
            <a:r>
              <a:rPr lang="nl-NL" dirty="0"/>
              <a:t>Pakken lopend hier en daar een hapje gras, wat twijgjes, bladeren, takken en houtschors mee</a:t>
            </a:r>
          </a:p>
          <a:p>
            <a:r>
              <a:rPr lang="nl-NL" dirty="0"/>
              <a:t>Ze knabbelen liever dan ze echt eten</a:t>
            </a:r>
          </a:p>
          <a:p>
            <a:r>
              <a:rPr lang="nl-NL" dirty="0"/>
              <a:t>Het liefst gras dat even heeft kunnen doorgroeien</a:t>
            </a:r>
          </a:p>
          <a:p>
            <a:endParaRPr lang="nl-NL" dirty="0"/>
          </a:p>
        </p:txBody>
      </p:sp>
    </p:spTree>
    <p:extLst>
      <p:ext uri="{BB962C8B-B14F-4D97-AF65-F5344CB8AC3E}">
        <p14:creationId xmlns:p14="http://schemas.microsoft.com/office/powerpoint/2010/main" val="993608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eerbaar">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Citeerbaar</Template>
  <TotalTime>34</TotalTime>
  <Words>349</Words>
  <Application>Microsoft Office PowerPoint</Application>
  <PresentationFormat>Breedbeeld</PresentationFormat>
  <Paragraphs>31</Paragraphs>
  <Slides>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Century Gothic</vt:lpstr>
      <vt:lpstr>Wingdings 2</vt:lpstr>
      <vt:lpstr>Citeerbaar</vt:lpstr>
      <vt:lpstr>Schaap &amp; geit</vt:lpstr>
      <vt:lpstr>Gebit</vt:lpstr>
      <vt:lpstr>Van bek tot anus</vt:lpstr>
      <vt:lpstr>Mechanische en enzymatische vertering</vt:lpstr>
      <vt:lpstr>Voederbehoefte/voeding </vt:lpstr>
      <vt:lpstr>Foerageergedrag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Schaap &amp; geit</dc:title>
  <dc:creator>larissa berendsen</dc:creator>
  <cp:lastModifiedBy>larissa berendsen</cp:lastModifiedBy>
  <cp:revision>4</cp:revision>
  <dcterms:created xsi:type="dcterms:W3CDTF">2017-12-05T08:33:18Z</dcterms:created>
  <dcterms:modified xsi:type="dcterms:W3CDTF">2017-12-05T09:07:45Z</dcterms:modified>
</cp:coreProperties>
</file>